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1" r:id="rId5"/>
    <p:sldId id="282" r:id="rId6"/>
    <p:sldId id="283" r:id="rId7"/>
    <p:sldId id="273" r:id="rId8"/>
    <p:sldId id="284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659"/>
    <a:srgbClr val="FF7F02"/>
    <a:srgbClr val="0E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548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spc="50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                          «Средняя школа №1 имени Алексея Владимировича </a:t>
            </a:r>
            <a:r>
              <a:rPr lang="ru-RU" sz="1400" b="1" spc="50" dirty="0" err="1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Войналовича</a:t>
            </a:r>
            <a:r>
              <a:rPr lang="ru-RU" sz="1400" b="1" spc="50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              </a:t>
            </a:r>
            <a:endParaRPr lang="ru-RU" sz="1400" b="1" spc="50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962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мер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поддержке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 в рамках реализации проекта 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адресной методической помощи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ШНОР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Нургалеева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Айгуль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Расимовна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директор МБОУ «СШ №1 имени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А.В.Войналовича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(3466) 214805,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nvschool_1@mail.ru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071671" y="978076"/>
            <a:ext cx="4500594" cy="994168"/>
            <a:chOff x="-247975" y="4653136"/>
            <a:chExt cx="4500594" cy="1670166"/>
          </a:xfrm>
        </p:grpSpPr>
        <p:grpSp>
          <p:nvGrpSpPr>
            <p:cNvPr id="5" name="Группа 14"/>
            <p:cNvGrpSpPr/>
            <p:nvPr/>
          </p:nvGrpSpPr>
          <p:grpSpPr>
            <a:xfrm>
              <a:off x="109215" y="4653136"/>
              <a:ext cx="3786214" cy="1530170"/>
              <a:chOff x="80297" y="2150091"/>
              <a:chExt cx="2039928" cy="1086767"/>
            </a:xfrm>
            <a:scene3d>
              <a:camera prst="orthographicFront"/>
              <a:lightRig rig="threePt" dir="t"/>
            </a:scene3d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80297" y="2150091"/>
                <a:ext cx="2039928" cy="1086767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rgbClr val="0070C0">
                      <a:lumMod val="64000"/>
                    </a:srgbClr>
                  </a:gs>
                  <a:gs pos="100000">
                    <a:srgbClr val="0070C0"/>
                  </a:gs>
                </a:gsLst>
                <a:lin ang="5400000" scaled="1"/>
                <a:tileRect/>
              </a:gradFill>
              <a:sp3d>
                <a:bevelT/>
                <a:bevelB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Скругленный прямоугольник 4"/>
              <p:cNvSpPr/>
              <p:nvPr/>
            </p:nvSpPr>
            <p:spPr>
              <a:xfrm>
                <a:off x="245695" y="2200023"/>
                <a:ext cx="1645972" cy="9229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-247975" y="4927257"/>
              <a:ext cx="4500594" cy="1396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50000"/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Высокая доля </a:t>
              </a:r>
            </a:p>
            <a:p>
              <a:pPr algn="ctr">
                <a:buSzPct val="150000"/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обучающихся с ОВЗ</a:t>
              </a: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2928926" y="1942488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24"/>
          <p:cNvGrpSpPr/>
          <p:nvPr/>
        </p:nvGrpSpPr>
        <p:grpSpPr>
          <a:xfrm>
            <a:off x="2071672" y="3640907"/>
            <a:ext cx="5020608" cy="965204"/>
            <a:chOff x="-32866" y="4608908"/>
            <a:chExt cx="4330051" cy="2021234"/>
          </a:xfrm>
        </p:grpSpPr>
        <p:grpSp>
          <p:nvGrpSpPr>
            <p:cNvPr id="7" name="Группа 14"/>
            <p:cNvGrpSpPr/>
            <p:nvPr/>
          </p:nvGrpSpPr>
          <p:grpSpPr>
            <a:xfrm>
              <a:off x="-32866" y="4608908"/>
              <a:ext cx="4330050" cy="1867227"/>
              <a:chOff x="3747" y="2118680"/>
              <a:chExt cx="2332935" cy="1326154"/>
            </a:xfrm>
            <a:scene3d>
              <a:camera prst="orthographicFront"/>
              <a:lightRig rig="threePt" dir="t"/>
            </a:scene3d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3747" y="2118680"/>
                <a:ext cx="2332935" cy="132615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rgbClr val="0070C0">
                      <a:lumMod val="64000"/>
                    </a:srgbClr>
                  </a:gs>
                  <a:gs pos="100000">
                    <a:srgbClr val="0070C0"/>
                  </a:gs>
                </a:gsLst>
                <a:lin ang="5400000" scaled="1"/>
                <a:tileRect/>
              </a:gradFill>
              <a:sp3d>
                <a:bevelT/>
                <a:bevelB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Скругленный прямоугольник 4"/>
              <p:cNvSpPr/>
              <p:nvPr/>
            </p:nvSpPr>
            <p:spPr>
              <a:xfrm>
                <a:off x="245695" y="2200023"/>
                <a:ext cx="1645972" cy="9229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32866" y="4889951"/>
              <a:ext cx="4330051" cy="1740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50000"/>
              </a:pP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Низкое качество преодоления языковых и культурных барьеров</a:t>
              </a:r>
            </a:p>
          </p:txBody>
        </p:sp>
      </p:grpSp>
      <p:sp>
        <p:nvSpPr>
          <p:cNvPr id="30" name="Стрелка вниз 29"/>
          <p:cNvSpPr/>
          <p:nvPr/>
        </p:nvSpPr>
        <p:spPr>
          <a:xfrm flipV="1">
            <a:off x="2990379" y="3183565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1497223" y="2360001"/>
            <a:ext cx="6286544" cy="76526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31800" sx="97000" sy="97000" algn="ctr" rotWithShape="0">
              <a:srgbClr val="7FBDF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доля обучающихся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рисками учебной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0B0-284A-4EBC-8DB4-57D0D5EFF3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6" name="Picture 4" descr="http://www.focuslive.ru/attachments/Image/0b552e7a3234acde036f74441183ddf8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8" y="1757031"/>
            <a:ext cx="2016224" cy="12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static3.depositphotos.com/1004099/172/i/950/depositphotos_1729782-Business-decline-diagram-with-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15227"/>
          <a:stretch/>
        </p:blipFill>
        <p:spPr bwMode="auto">
          <a:xfrm>
            <a:off x="7380312" y="1994653"/>
            <a:ext cx="1440160" cy="11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331640" y="123478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</a:t>
            </a:r>
          </a:p>
        </p:txBody>
      </p:sp>
    </p:spTree>
    <p:extLst>
      <p:ext uri="{BB962C8B-B14F-4D97-AF65-F5344CB8AC3E}">
        <p14:creationId xmlns:p14="http://schemas.microsoft.com/office/powerpoint/2010/main" val="10027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91680" y="195486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куратора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547664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04048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36" y="1318882"/>
            <a:ext cx="475252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91680" y="195486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Единое образовательное пространство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педагогов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547664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04048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6361"/>
            <a:ext cx="7524328" cy="338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1923678"/>
            <a:ext cx="2016224" cy="29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900igr.net/up/datai/146935/0077-077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1275606"/>
            <a:ext cx="1769383" cy="2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195486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Внутрикорпоративная модель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</a:p>
        </p:txBody>
      </p:sp>
      <p:pic>
        <p:nvPicPr>
          <p:cNvPr id="2050" name="Picture 2" descr="Картинки по запросу нв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20" y="134761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Главная стран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Главная страниц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Главная страниц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Главная страниц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Главная страниц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Главная страниц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159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1547664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148064" y="892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91680" y="195486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Сетевые межшкольные мероприятия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47664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04048" y="915566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7" y="1419622"/>
            <a:ext cx="3862333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16+ 2022\на сайт 16+\19 мая школа - интернат\image-20-05-22-08-20-2.he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9622"/>
            <a:ext cx="331236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794"/>
            <a:ext cx="9144000" cy="19469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339502"/>
            <a:ext cx="6264696" cy="668274"/>
          </a:xfrm>
          <a:prstGeom prst="roundRect">
            <a:avLst>
              <a:gd name="adj" fmla="val 50000"/>
            </a:avLst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 - партнеры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16+ 2022\16+ 2022-2023\23-09-2022_09-55-12\image-23-09-22-11-55-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6" y="1491630"/>
            <a:ext cx="314568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низ 6"/>
          <p:cNvSpPr/>
          <p:nvPr/>
        </p:nvSpPr>
        <p:spPr>
          <a:xfrm>
            <a:off x="1331640" y="1061668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882696" y="1044572"/>
            <a:ext cx="3000396" cy="37505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C:\Users\User\Desktop\16+ 2022\16+ 2022-2023\23-09-2022_09-55-12\image-23-09-22-11-55-3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9"/>
          <a:stretch/>
        </p:blipFill>
        <p:spPr bwMode="auto">
          <a:xfrm>
            <a:off x="971600" y="1491630"/>
            <a:ext cx="345638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548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spc="50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                          «Средняя школа №1 имени Алексея Владимировича </a:t>
            </a:r>
            <a:r>
              <a:rPr lang="ru-RU" sz="1400" b="1" spc="50" dirty="0" err="1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Войналовича</a:t>
            </a:r>
            <a:r>
              <a:rPr lang="ru-RU" sz="1400" b="1" spc="50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              </a:t>
            </a:r>
            <a:endParaRPr lang="ru-RU" sz="1400" b="1" spc="50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962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мер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поддержке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 в рамках реализации проекта 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адресной методической помощи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ШНОР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Нургалеева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Айгуль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Расимовна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директор МБОУ «СШ №1 имени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А.В.Войналовича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(3466) 214805,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nvschool_1@mail.ru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141</Words>
  <Application>Microsoft Office PowerPoint</Application>
  <PresentationFormat>Экран (16:9)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Certified Windows</cp:lastModifiedBy>
  <cp:revision>172</cp:revision>
  <dcterms:created xsi:type="dcterms:W3CDTF">2021-02-02T12:19:27Z</dcterms:created>
  <dcterms:modified xsi:type="dcterms:W3CDTF">2022-09-29T07:49:23Z</dcterms:modified>
</cp:coreProperties>
</file>